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635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33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99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091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31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520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27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41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78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33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94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107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C6665C-BB2E-4B98-B2C8-79EAA3FFE0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Overige zoogdieren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E601C68-27F3-44DB-AF19-130EA02497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Afrikaanse dwergmuis</a:t>
            </a:r>
          </a:p>
          <a:p>
            <a:r>
              <a:rPr lang="nl-NL" dirty="0"/>
              <a:t>Sugarglider</a:t>
            </a:r>
          </a:p>
          <a:p>
            <a:r>
              <a:rPr lang="nl-NL" dirty="0"/>
              <a:t>chinchilla</a:t>
            </a:r>
          </a:p>
        </p:txBody>
      </p:sp>
    </p:spTree>
    <p:extLst>
      <p:ext uri="{BB962C8B-B14F-4D97-AF65-F5344CB8AC3E}">
        <p14:creationId xmlns:p14="http://schemas.microsoft.com/office/powerpoint/2010/main" val="744756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67AF72-99CF-48F5-ABAC-70C301794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Afrikaanse dwergmuis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A12C5E-E768-4ECF-BE8E-A6C18D0EC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2 varianten</a:t>
            </a:r>
          </a:p>
          <a:p>
            <a:r>
              <a:rPr lang="nl-NL" dirty="0"/>
              <a:t>3 tot 6 cm lang</a:t>
            </a:r>
          </a:p>
          <a:p>
            <a:r>
              <a:rPr lang="nl-NL" dirty="0"/>
              <a:t>Staart even lang</a:t>
            </a:r>
          </a:p>
          <a:p>
            <a:r>
              <a:rPr lang="nl-NL" dirty="0"/>
              <a:t>Gewicht: 4-10 gram</a:t>
            </a:r>
          </a:p>
          <a:p>
            <a:endParaRPr lang="nl-NL" dirty="0"/>
          </a:p>
        </p:txBody>
      </p:sp>
      <p:pic>
        <p:nvPicPr>
          <p:cNvPr id="1026" name="Picture 2" descr="Afrikaanse Dwergmuis">
            <a:extLst>
              <a:ext uri="{FF2B5EF4-FFF2-40B4-BE49-F238E27FC236}">
                <a16:creationId xmlns:a16="http://schemas.microsoft.com/office/drawing/2014/main" id="{25D8C78C-E579-4106-B144-B0306E96A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6713" y="1165701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icg.nl - Afrikaanse dwergmuis">
            <a:extLst>
              <a:ext uri="{FF2B5EF4-FFF2-40B4-BE49-F238E27FC236}">
                <a16:creationId xmlns:a16="http://schemas.microsoft.com/office/drawing/2014/main" id="{99FFBF4A-6C5D-49B5-B36C-BE30E7B40F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6713" y="3429000"/>
            <a:ext cx="280035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9655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CA91F5-F378-4B2B-A38C-A0F09F601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Sugarglider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70664B-5A8B-482C-879F-2F244D359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Suiker eekhoorn</a:t>
            </a:r>
          </a:p>
          <a:p>
            <a:r>
              <a:rPr lang="nl-NL" dirty="0"/>
              <a:t>Buideldier, geen eekhoorn</a:t>
            </a:r>
          </a:p>
          <a:p>
            <a:r>
              <a:rPr lang="nl-NL" dirty="0"/>
              <a:t>Grootte: 25-40 cm</a:t>
            </a:r>
          </a:p>
          <a:p>
            <a:r>
              <a:rPr lang="nl-NL" dirty="0"/>
              <a:t>Gewicht: 100-160 gram</a:t>
            </a:r>
          </a:p>
          <a:p>
            <a:r>
              <a:rPr lang="nl-NL" dirty="0"/>
              <a:t>Ze hebben 5 tenen met nagels en 1 duim zonder nagel</a:t>
            </a:r>
          </a:p>
          <a:p>
            <a:r>
              <a:rPr lang="nl-NL" dirty="0"/>
              <a:t>Huidplooi tussen de voor- en achterpoot. Hierdoor kunnen ze 60 meter zweven</a:t>
            </a:r>
          </a:p>
          <a:p>
            <a:r>
              <a:rPr lang="nl-NL" dirty="0"/>
              <a:t>Verschil man en vrouw</a:t>
            </a:r>
          </a:p>
          <a:p>
            <a:endParaRPr lang="nl-NL" dirty="0"/>
          </a:p>
        </p:txBody>
      </p:sp>
      <p:pic>
        <p:nvPicPr>
          <p:cNvPr id="2050" name="Picture 2" descr="5 Common Sugar Glider Diseases - Point Pet">
            <a:extLst>
              <a:ext uri="{FF2B5EF4-FFF2-40B4-BE49-F238E27FC236}">
                <a16:creationId xmlns:a16="http://schemas.microsoft.com/office/drawing/2014/main" id="{B2C79041-1B1A-439C-91F6-7EF794B418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352550"/>
            <a:ext cx="276225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912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7D685-A0FD-49FD-AF52-8C0B1DAE5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198" y="379095"/>
            <a:ext cx="9634011" cy="1325563"/>
          </a:xfrm>
        </p:spPr>
        <p:txBody>
          <a:bodyPr/>
          <a:lstStyle/>
          <a:p>
            <a:r>
              <a:rPr lang="nl-NL" dirty="0"/>
              <a:t>Sugarglider (kleuren)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9BDAB2E-CA21-4B54-9FBB-D0E021055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Blond/zilver/crème (lichtgrijs)</a:t>
            </a:r>
          </a:p>
          <a:p>
            <a:r>
              <a:rPr lang="nl-NL" dirty="0"/>
              <a:t>Klassiek grijs standaard (grijs)</a:t>
            </a:r>
          </a:p>
          <a:p>
            <a:r>
              <a:rPr lang="nl-NL" dirty="0"/>
              <a:t>Black beauty (donkergrijs)</a:t>
            </a:r>
          </a:p>
          <a:p>
            <a:r>
              <a:rPr lang="nl-NL" dirty="0"/>
              <a:t>Chocolade/bruin </a:t>
            </a:r>
          </a:p>
          <a:p>
            <a:r>
              <a:rPr lang="nl-NL" dirty="0"/>
              <a:t>Witkleurige </a:t>
            </a:r>
          </a:p>
          <a:p>
            <a:r>
              <a:rPr lang="nl-NL" dirty="0"/>
              <a:t>Albino’s</a:t>
            </a:r>
          </a:p>
          <a:p>
            <a:endParaRPr lang="nl-NL" dirty="0"/>
          </a:p>
        </p:txBody>
      </p:sp>
      <p:pic>
        <p:nvPicPr>
          <p:cNvPr id="3074" name="Picture 2" descr="Free sugarglider Stock Photos - Stockvault.net">
            <a:extLst>
              <a:ext uri="{FF2B5EF4-FFF2-40B4-BE49-F238E27FC236}">
                <a16:creationId xmlns:a16="http://schemas.microsoft.com/office/drawing/2014/main" id="{2C45B484-BFC1-46CE-AA70-B06A6EB38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25" y="4635183"/>
            <a:ext cx="23812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Effect of dietary soluble fiber on gut microbiota in the sugar glider  (Petaurus breviceps): a pilot study • AZA Nutrition Advisory Group">
            <a:extLst>
              <a:ext uri="{FF2B5EF4-FFF2-40B4-BE49-F238E27FC236}">
                <a16:creationId xmlns:a16="http://schemas.microsoft.com/office/drawing/2014/main" id="{E3C3139B-8EB8-425D-B5A8-12EF524817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5550" y="3387408"/>
            <a:ext cx="26289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Sugar Gliders – Gliding through the Night">
            <a:extLst>
              <a:ext uri="{FF2B5EF4-FFF2-40B4-BE49-F238E27FC236}">
                <a16:creationId xmlns:a16="http://schemas.microsoft.com/office/drawing/2014/main" id="{5BE8F24C-1291-4041-AD79-99D8DA83F8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87452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8271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1A5791-D652-485C-A61C-ACB8A4F9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Chinchilla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457D3B-9AD3-4C3B-869B-B24B3DEA6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Dikke zilveren of blauw-grijze vacht</a:t>
            </a:r>
          </a:p>
          <a:p>
            <a:r>
              <a:rPr lang="nl-NL" dirty="0"/>
              <a:t>Per haarzakje meer dan 50 haren</a:t>
            </a:r>
          </a:p>
          <a:p>
            <a:r>
              <a:rPr lang="nl-NL" dirty="0"/>
              <a:t>Buik is lichtgekleurd</a:t>
            </a:r>
          </a:p>
          <a:p>
            <a:r>
              <a:rPr lang="nl-NL" dirty="0"/>
              <a:t>Grote oren, lange snorharen en een dik behaarde staart</a:t>
            </a:r>
          </a:p>
          <a:p>
            <a:r>
              <a:rPr lang="nl-NL" dirty="0"/>
              <a:t>25-35 cm lang</a:t>
            </a:r>
          </a:p>
          <a:p>
            <a:r>
              <a:rPr lang="nl-NL" dirty="0"/>
              <a:t>Staart is tussen de 13-18 cm lang</a:t>
            </a:r>
          </a:p>
          <a:p>
            <a:r>
              <a:rPr lang="nl-NL" dirty="0"/>
              <a:t>Kleuren: zwart, bruin, beige, blauw of wit</a:t>
            </a:r>
          </a:p>
          <a:p>
            <a:r>
              <a:rPr lang="nl-NL" dirty="0"/>
              <a:t>Tekeningen: bont, velvet of </a:t>
            </a:r>
            <a:r>
              <a:rPr lang="nl-NL" dirty="0" err="1"/>
              <a:t>mozaiek</a:t>
            </a:r>
            <a:r>
              <a:rPr lang="nl-NL" dirty="0"/>
              <a:t> </a:t>
            </a:r>
          </a:p>
          <a:p>
            <a:endParaRPr lang="nl-NL" dirty="0"/>
          </a:p>
        </p:txBody>
      </p:sp>
      <p:pic>
        <p:nvPicPr>
          <p:cNvPr id="4098" name="Picture 2" descr="Chinchilla niet geschikt als huisdier | Sophia-Vereeniging">
            <a:extLst>
              <a:ext uri="{FF2B5EF4-FFF2-40B4-BE49-F238E27FC236}">
                <a16:creationId xmlns:a16="http://schemas.microsoft.com/office/drawing/2014/main" id="{DD15D376-B730-4165-9802-E89A97DA6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0863" y="1247775"/>
            <a:ext cx="31908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Alles over de Chinchilla - Utopia Diervoeders">
            <a:extLst>
              <a:ext uri="{FF2B5EF4-FFF2-40B4-BE49-F238E27FC236}">
                <a16:creationId xmlns:a16="http://schemas.microsoft.com/office/drawing/2014/main" id="{690EB674-BAAA-4991-B9C5-DE44C26BC2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738" y="2841149"/>
            <a:ext cx="300037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hinchilla - Huisdierinfo-home">
            <a:extLst>
              <a:ext uri="{FF2B5EF4-FFF2-40B4-BE49-F238E27FC236}">
                <a16:creationId xmlns:a16="http://schemas.microsoft.com/office/drawing/2014/main" id="{58024A92-D685-4EA6-95D3-0B13F6CA0B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188" y="450389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787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676483-FA2B-4F32-9919-6CFEED1BA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Chinchilla (soorten)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792FA0-C1D0-49F6-B25F-E2E5B88ED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Chinchilla </a:t>
            </a:r>
            <a:r>
              <a:rPr lang="nl-NL" dirty="0" err="1"/>
              <a:t>lanigera</a:t>
            </a:r>
            <a:endParaRPr lang="nl-NL" dirty="0"/>
          </a:p>
          <a:p>
            <a:r>
              <a:rPr lang="nl-NL" dirty="0"/>
              <a:t>Chinchilla </a:t>
            </a:r>
            <a:r>
              <a:rPr lang="nl-NL" dirty="0" err="1"/>
              <a:t>velligera</a:t>
            </a:r>
            <a:endParaRPr lang="nl-NL" dirty="0"/>
          </a:p>
          <a:p>
            <a:r>
              <a:rPr lang="nl-NL" dirty="0"/>
              <a:t>Chinchilla </a:t>
            </a:r>
            <a:r>
              <a:rPr lang="nl-NL" dirty="0" err="1"/>
              <a:t>brevicaudata</a:t>
            </a:r>
            <a:r>
              <a:rPr lang="nl-NL" dirty="0"/>
              <a:t> (korte staart)</a:t>
            </a:r>
          </a:p>
        </p:txBody>
      </p:sp>
      <p:pic>
        <p:nvPicPr>
          <p:cNvPr id="5122" name="Picture 2" descr="De chincilla (Chinchilla lanigera) | Knaagdier uit de familie wolmuizen">
            <a:extLst>
              <a:ext uri="{FF2B5EF4-FFF2-40B4-BE49-F238E27FC236}">
                <a16:creationId xmlns:a16="http://schemas.microsoft.com/office/drawing/2014/main" id="{66636EB9-2664-4980-B9FD-DB706CF76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675" y="1500188"/>
            <a:ext cx="2990850" cy="15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ategory:Chinchilla lanigera - Wikimedia Commons">
            <a:extLst>
              <a:ext uri="{FF2B5EF4-FFF2-40B4-BE49-F238E27FC236}">
                <a16:creationId xmlns:a16="http://schemas.microsoft.com/office/drawing/2014/main" id="{5E14D375-0547-48B1-92E4-651C214F4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75" y="3259614"/>
            <a:ext cx="2381250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Kortstaartchinchilla">
            <a:extLst>
              <a:ext uri="{FF2B5EF4-FFF2-40B4-BE49-F238E27FC236}">
                <a16:creationId xmlns:a16="http://schemas.microsoft.com/office/drawing/2014/main" id="{3B6382BF-D976-4614-8DA5-39402C2DE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487" y="4224020"/>
            <a:ext cx="2238375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693460"/>
      </p:ext>
    </p:extLst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Boho">
      <a:dk1>
        <a:sysClr val="windowText" lastClr="000000"/>
      </a:dk1>
      <a:lt1>
        <a:sysClr val="window" lastClr="FFFFFF"/>
      </a:lt1>
      <a:dk2>
        <a:srgbClr val="323232"/>
      </a:dk2>
      <a:lt2>
        <a:srgbClr val="F4F1EF"/>
      </a:lt2>
      <a:accent1>
        <a:srgbClr val="8F4F58"/>
      </a:accent1>
      <a:accent2>
        <a:srgbClr val="D09182"/>
      </a:accent2>
      <a:accent3>
        <a:srgbClr val="C7A085"/>
      </a:accent3>
      <a:accent4>
        <a:srgbClr val="ADA085"/>
      </a:accent4>
      <a:accent5>
        <a:srgbClr val="5F787F"/>
      </a:accent5>
      <a:accent6>
        <a:srgbClr val="5A6768"/>
      </a:accent6>
      <a:hlink>
        <a:srgbClr val="A25872"/>
      </a:hlink>
      <a:folHlink>
        <a:srgbClr val="667A7E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Bohemian</Template>
  <TotalTime>26</TotalTime>
  <Words>160</Words>
  <Application>Microsoft Office PowerPoint</Application>
  <PresentationFormat>Breedbeeld</PresentationFormat>
  <Paragraphs>37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Avenir Next LT Pro</vt:lpstr>
      <vt:lpstr>Modern Love</vt:lpstr>
      <vt:lpstr>BohemianVTI</vt:lpstr>
      <vt:lpstr>Overige zoogdieren</vt:lpstr>
      <vt:lpstr>Afrikaanse dwergmuis</vt:lpstr>
      <vt:lpstr>Sugarglider </vt:lpstr>
      <vt:lpstr>Sugarglider (kleuren)</vt:lpstr>
      <vt:lpstr>Chinchilla </vt:lpstr>
      <vt:lpstr>Chinchilla (soorten)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Overige zoogdieren</dc:title>
  <dc:creator>Femke Westeneng</dc:creator>
  <cp:lastModifiedBy>Femke Westeneng</cp:lastModifiedBy>
  <cp:revision>6</cp:revision>
  <dcterms:created xsi:type="dcterms:W3CDTF">2022-03-23T08:40:11Z</dcterms:created>
  <dcterms:modified xsi:type="dcterms:W3CDTF">2022-03-23T09:06:31Z</dcterms:modified>
</cp:coreProperties>
</file>